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notesView">
  <p:normalViewPr>
    <p:restoredLeft sz="15620"/>
    <p:restoredTop sz="94640"/>
  </p:normalViewPr>
  <p:slideViewPr>
    <p:cSldViewPr snapToGrid="0">
      <p:cViewPr varScale="1">
        <p:scale>
          <a:sx n="107" d="100"/>
          <a:sy n="107" d="100"/>
        </p:scale>
        <p:origin x="3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41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7C9F2-1248-764D-ACBB-A505CC0B6ED8}" type="datetimeFigureOut">
              <a:rPr lang="en-US" smtClean="0"/>
              <a:t>3/19/24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98E27-A6EF-6049-A6C4-895121B44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8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BBE173B-0797-B3A6-11F9-F05EC71AE3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9" y="6867588"/>
            <a:ext cx="2579563" cy="1976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112281A-F483-09D0-5354-180C65387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5956" y="7244068"/>
            <a:ext cx="1725199" cy="1612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603EF77-B900-4473-EA80-C6E9A636D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358" y="7243096"/>
            <a:ext cx="1990253" cy="1534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5B87F11-D7AC-91B8-CCA5-092BA11DF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083" y="7085011"/>
            <a:ext cx="1861433" cy="1817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8A6C3D0-3494-B48D-8E27-81707B0C2F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04" y="3375037"/>
            <a:ext cx="6654570" cy="10320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09158B7-5894-9EFE-6C8F-3D091B72E5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575" y="4513421"/>
            <a:ext cx="6654570" cy="10320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FDA54D1-8795-FF7C-70AB-8851574C28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04" y="5642167"/>
            <a:ext cx="6654570" cy="10320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26B28B-8652-964C-DC82-5477DCAD87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1514" y="127141"/>
            <a:ext cx="2270760" cy="151311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AA7D314-1BEC-D11B-B1ED-E66C79C71A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231" y="1694688"/>
            <a:ext cx="2403325" cy="161218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C870107-A1E6-EB03-ACC6-342DE8BAAFF8}"/>
              </a:ext>
            </a:extLst>
          </p:cNvPr>
          <p:cNvSpPr>
            <a:spLocks/>
          </p:cNvSpPr>
          <p:nvPr/>
        </p:nvSpPr>
        <p:spPr>
          <a:xfrm>
            <a:off x="341376" y="1694688"/>
            <a:ext cx="1633728" cy="14813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 highlighting low QC spots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BA45FB-6999-C619-4EFD-B023A8053C98}"/>
              </a:ext>
            </a:extLst>
          </p:cNvPr>
          <p:cNvSpPr/>
          <p:nvPr/>
        </p:nvSpPr>
        <p:spPr>
          <a:xfrm>
            <a:off x="2612136" y="207264"/>
            <a:ext cx="3904488" cy="12070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plotExplanatoryVariables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CD39B5-7C09-E885-40FC-2D883506B573}"/>
              </a:ext>
            </a:extLst>
          </p:cNvPr>
          <p:cNvSpPr/>
          <p:nvPr/>
        </p:nvSpPr>
        <p:spPr>
          <a:xfrm>
            <a:off x="341376" y="3385892"/>
            <a:ext cx="6266253" cy="33850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Spot Level QC – statistics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632136-C5AF-4E2D-959C-3678CAB4ABC5}"/>
              </a:ext>
            </a:extLst>
          </p:cNvPr>
          <p:cNvSpPr/>
          <p:nvPr/>
        </p:nvSpPr>
        <p:spPr>
          <a:xfrm>
            <a:off x="341376" y="6988629"/>
            <a:ext cx="6266252" cy="18179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Scratch QC illustration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B5DBEC-99E0-AA61-9119-3611473C9262}"/>
              </a:ext>
            </a:extLst>
          </p:cNvPr>
          <p:cNvSpPr>
            <a:spLocks/>
          </p:cNvSpPr>
          <p:nvPr/>
        </p:nvSpPr>
        <p:spPr>
          <a:xfrm>
            <a:off x="341376" y="104502"/>
            <a:ext cx="1633728" cy="14813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UMAP of all sample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6BA151-59EC-2C2D-9329-D710F6A48B0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28281" y="146584"/>
            <a:ext cx="4272197" cy="136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17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4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705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97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453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96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85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598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847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42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66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035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ACBD68-A8FE-AA40-9927-959465C124F9}" type="datetimeFigureOut">
              <a:rPr lang="en-US" smtClean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23F847-0C59-214F-BD5E-FBDD084EE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244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5A88E-F63D-AE03-DB7D-0A3DF1F4B4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206060-4A22-1CAC-3AA5-016BB18A90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94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691</TotalTime>
  <Words>18</Words>
  <Application>Microsoft Macintosh PowerPoint</Application>
  <PresentationFormat>Letter Paper (8.5x11 in)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Boyi Guo</dc:creator>
  <cp:lastModifiedBy>Boyi Guo</cp:lastModifiedBy>
  <cp:revision>6</cp:revision>
  <dcterms:created xsi:type="dcterms:W3CDTF">2024-03-18T12:56:24Z</dcterms:created>
  <dcterms:modified xsi:type="dcterms:W3CDTF">2024-03-19T18:48:28Z</dcterms:modified>
</cp:coreProperties>
</file>

<file path=docProps/thumbnail.jpeg>
</file>